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14400213" cy="7199313"/>
  <p:notesSz cx="6858000" cy="9144000"/>
  <p:defaultTextStyle>
    <a:defPPr>
      <a:defRPr lang="zh-CN"/>
    </a:defPPr>
    <a:lvl1pPr marL="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1pPr>
    <a:lvl2pPr marL="518321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2pPr>
    <a:lvl3pPr marL="1036643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3pPr>
    <a:lvl4pPr marL="1554964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4pPr>
    <a:lvl5pPr marL="2073286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5pPr>
    <a:lvl6pPr marL="2591607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6pPr>
    <a:lvl7pPr marL="3109929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7pPr>
    <a:lvl8pPr marL="3628250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8pPr>
    <a:lvl9pPr marL="4146572" algn="l" defTabSz="1036643" rtl="0" eaLnBrk="1" latinLnBrk="0" hangingPunct="1">
      <a:defRPr sz="20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716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1178222"/>
            <a:ext cx="10800160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3781306"/>
            <a:ext cx="10800160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1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34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383297"/>
            <a:ext cx="3105046" cy="610108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383297"/>
            <a:ext cx="9135135" cy="610108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3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23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794830"/>
            <a:ext cx="12420184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4817875"/>
            <a:ext cx="12420184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60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916484"/>
            <a:ext cx="6120091" cy="456789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56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383297"/>
            <a:ext cx="12420184" cy="139153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764832"/>
            <a:ext cx="609196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2629749"/>
            <a:ext cx="6091965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764832"/>
            <a:ext cx="612196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2629749"/>
            <a:ext cx="6121966" cy="386796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62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432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73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1036569"/>
            <a:ext cx="7290108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2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479954"/>
            <a:ext cx="4644443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1036569"/>
            <a:ext cx="7290108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2159794"/>
            <a:ext cx="4644443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30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383297"/>
            <a:ext cx="12420184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916484"/>
            <a:ext cx="12420184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2017/8/4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6672697"/>
            <a:ext cx="4860072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6672697"/>
            <a:ext cx="324004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887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8"/>
          <p:cNvPicPr>
            <a:picLocks noChangeAspect="1" noChangeArrowheads="1"/>
          </p:cNvPicPr>
          <p:nvPr/>
        </p:nvPicPr>
        <p:blipFill rotWithShape="1">
          <a:blip r:embed="rId2" cstate="print">
            <a:lum bright="12000"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" t="-1" r="268" b="10089"/>
          <a:stretch/>
        </p:blipFill>
        <p:spPr bwMode="auto">
          <a:xfrm>
            <a:off x="1260246" y="-344"/>
            <a:ext cx="11879721" cy="72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3614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主题</vt:lpstr>
      <vt:lpstr>PowerPoint 演示文稿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Windows User</cp:lastModifiedBy>
  <cp:revision>23</cp:revision>
  <dcterms:created xsi:type="dcterms:W3CDTF">2017-08-04T08:27:17Z</dcterms:created>
  <dcterms:modified xsi:type="dcterms:W3CDTF">2017-08-04T09:53:09Z</dcterms:modified>
</cp:coreProperties>
</file>

<file path=docProps/thumbnail.jpeg>
</file>